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64" r:id="rId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-102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0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D2F727-E461-4A78-8F10-654221FF4A12}" type="datetime1">
              <a:rPr lang="ru-RU" noProof="1" smtClean="0"/>
              <a:pPr rtl="0"/>
              <a:t>11.02.2023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xmlns="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7E2BAF-2BF2-45D7-B1E2-3AB00FCA3809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3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36BCF6-48BB-4268-8F85-6F0C65E205B9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465C-DF96-436B-9927-564EE1A30A86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C4EE6-D83D-49BA-B51B-5672E51D746D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0A350-FB0F-4A4E-9D66-91DD2F4F414F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BCE5B3-A274-4199-ACB5-DC958F3947F4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2839F-E2F2-401F-A070-5C3D1E9A05F5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84AEBC-DB61-45E8-9B5B-EEC8C1002B71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E816D-F44A-4FC7-A94C-B825C252044A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CFD58-FCA6-4080-83B3-4CD3BB7EE667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47704-1010-41B5-88E3-059ECEFFD6D8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777EC2-2CD7-421F-BE98-CB40717D37D4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62315-7560-4016-80BF-9F309FEFFC43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6548D7-F054-4405-91C8-F71D18C5FA11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381E7D-63A7-4849-85C5-F36772999714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B1776-FDC8-4BEB-8EEB-D4E267EF3821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76EE8-8544-4925-AE90-67F2A59DFAC8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3ABE7-FE56-4181-8A25-376664A16C2B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5CFE1929-0518-4D8C-8BAB-83CE5F06882B}" type="datetime1">
              <a:rPr lang="ru-RU" noProof="0" smtClean="0"/>
              <a:pPr rtl="0"/>
              <a:t>11.02.2023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вязи цепочки">
            <a:extLst>
              <a:ext uri="{FF2B5EF4-FFF2-40B4-BE49-F238E27FC236}">
                <a16:creationId xmlns:a16="http://schemas.microsoft.com/office/drawing/2014/main" xmlns="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 rtlCol="0">
            <a:noAutofit/>
          </a:bodyPr>
          <a:lstStyle/>
          <a:p>
            <a:r>
              <a:rPr lang="uk-UA" sz="5400" b="1" i="1" dirty="0"/>
              <a:t>Сучасні тенденції та особливості розвитку енергетики Німеччини</a:t>
            </a:r>
            <a:endParaRPr lang="ru-RU" sz="5400" b="1" noProof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pPr rtl="0"/>
            <a:r>
              <a:rPr lang="uk-UA" noProof="1"/>
              <a:t>С</a:t>
            </a:r>
            <a:r>
              <a:rPr lang="ru-RU" noProof="1"/>
              <a:t>туденти групи Ме-606: Сумцов Дмитро, Ігнатенко вікторія, Сакович Аліна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18E9D62-7BA3-4D5E-8915-0D0E8661E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 ">
            <a:extLst>
              <a:ext uri="{FF2B5EF4-FFF2-40B4-BE49-F238E27FC236}">
                <a16:creationId xmlns:a16="http://schemas.microsoft.com/office/drawing/2014/main" xmlns="" id="{2746CE55-9DFD-4A4D-BD6E-5011FF788B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02" y="2148941"/>
            <a:ext cx="6120765" cy="43199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588CC5B-4276-4142-A130-7846E193D7DA}"/>
              </a:ext>
            </a:extLst>
          </p:cNvPr>
          <p:cNvSpPr/>
          <p:nvPr/>
        </p:nvSpPr>
        <p:spPr>
          <a:xfrm>
            <a:off x="628761" y="0"/>
            <a:ext cx="9835081" cy="19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4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Структурні аспекти ринку енергетики в Німеччині</a:t>
            </a:r>
            <a:endParaRPr lang="uk-UA" sz="44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Виробництво електроенергії в Німеччині 2019">
            <a:extLst>
              <a:ext uri="{FF2B5EF4-FFF2-40B4-BE49-F238E27FC236}">
                <a16:creationId xmlns:a16="http://schemas.microsoft.com/office/drawing/2014/main" xmlns="" id="{7F4BC581-2FDC-4B4E-A71E-955CC25BE6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1669" y="1369712"/>
            <a:ext cx="3671570" cy="534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7777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0521681_TF78884036_Win32" id="{B7D8212D-605F-4A7B-9D3C-911AF4B63014}" vid="{5D4DFC37-529B-4569-B103-3AA21106E58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Цифровое оформление</Template>
  <TotalTime>0</TotalTime>
  <Words>27</Words>
  <Application>Microsoft Office PowerPoint</Application>
  <PresentationFormat>Произвольный</PresentationFormat>
  <Paragraphs>4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Ион</vt:lpstr>
      <vt:lpstr>Сучасні тенденції та особливості розвитку енергетики Німеччини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2022-09-05T21:31:22Z</dcterms:created>
  <dcterms:modified xsi:type="dcterms:W3CDTF">2023-02-11T13:36:09Z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