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sldIdLst>
    <p:sldId id="261" r:id="rId5"/>
  </p:sldIdLst>
  <p:sldSz cx="16459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2160270" y="3182325"/>
            <a:ext cx="12138660" cy="219456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5067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8512" y="5803392"/>
            <a:ext cx="9182176" cy="165319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1690-3275-427C-BAF6-2863971AAC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1C7-050F-4ADC-BB85-96516CA2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37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1690-3275-427C-BAF6-2863971AAC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1C7-050F-4ADC-BB85-96516CA2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81701" y="1249680"/>
            <a:ext cx="1753121" cy="66446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2034" y="1249680"/>
            <a:ext cx="8367960" cy="66446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1690-3275-427C-BAF6-2863971AAC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1C7-050F-4ADC-BB85-96516CA2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1690-3275-427C-BAF6-2863971AAC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1C7-050F-4ADC-BB85-96516CA2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2160270" y="3182325"/>
            <a:ext cx="12138660" cy="219456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5067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512" y="5803287"/>
            <a:ext cx="9182176" cy="1686776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1690-3275-427C-BAF6-2863971AAC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1C7-050F-4ADC-BB85-96516CA2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30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5582" y="3517392"/>
            <a:ext cx="5766891" cy="4135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56726" y="3517392"/>
            <a:ext cx="5764833" cy="4135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1690-3275-427C-BAF6-2863971AAC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1C7-050F-4ADC-BB85-96516CA2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7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639" y="3084578"/>
            <a:ext cx="5764835" cy="938783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533" b="0" cap="all" spc="133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609585" indent="0">
              <a:buNone/>
              <a:defRPr sz="2533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7639" y="4191000"/>
            <a:ext cx="5764835" cy="3462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56727" y="4191000"/>
            <a:ext cx="5742203" cy="346236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56727" y="3084578"/>
            <a:ext cx="5764835" cy="938783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533" b="0" cap="all" spc="133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609585" indent="0">
              <a:buNone/>
              <a:defRPr sz="2533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1690-3275-427C-BAF6-2863971AAC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1C7-050F-4ADC-BB85-96516CA219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1690-3275-427C-BAF6-2863971AAC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1C7-050F-4ADC-BB85-96516CA2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7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1690-3275-427C-BAF6-2863971AAC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1C7-050F-4ADC-BB85-96516CA2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9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822960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6307" y="2991771"/>
            <a:ext cx="6056986" cy="152199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9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3708" y="1072896"/>
            <a:ext cx="6501384" cy="6998208"/>
          </a:xfrm>
        </p:spPr>
        <p:txBody>
          <a:bodyPr>
            <a:normAutofit/>
          </a:bodyPr>
          <a:lstStyle>
            <a:lvl1pPr>
              <a:defRPr sz="2533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2133">
                <a:solidFill>
                  <a:schemeClr val="tx1"/>
                </a:solidFill>
              </a:defRPr>
            </a:lvl4pPr>
            <a:lvl5pPr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017" y="4733224"/>
            <a:ext cx="5122926" cy="2925381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1690-3275-427C-BAF6-2863971AAC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086308" y="8314944"/>
            <a:ext cx="6918476" cy="42672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1C7-050F-4ADC-BB85-96516CA2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6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8229599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91506" y="2991771"/>
            <a:ext cx="6068247" cy="151285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9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29599" y="0"/>
            <a:ext cx="8237831" cy="9144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267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017" y="4733225"/>
            <a:ext cx="5122926" cy="2925383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AE81690-3275-427C-BAF6-2863971AAC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086308" y="8314944"/>
            <a:ext cx="6918476" cy="42672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61C7-050F-4ADC-BB85-96516CA2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9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012034" y="1286256"/>
            <a:ext cx="10435133" cy="158496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2034" y="3517393"/>
            <a:ext cx="10435133" cy="4135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58929" y="8318422"/>
            <a:ext cx="3717557" cy="431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AE81690-3275-427C-BAF6-2863971AAC7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0271" y="8314944"/>
            <a:ext cx="7966605" cy="42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524545" y="8290560"/>
            <a:ext cx="493776" cy="48768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467" spc="0" baseline="0">
                <a:solidFill>
                  <a:srgbClr val="FFFFFF"/>
                </a:solidFill>
              </a:defRPr>
            </a:lvl1pPr>
          </a:lstStyle>
          <a:p>
            <a:fld id="{4C7961C7-050F-4ADC-BB85-96516CA2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4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1219170" rtl="0" eaLnBrk="1" latinLnBrk="0" hangingPunct="1">
        <a:lnSpc>
          <a:spcPct val="90000"/>
        </a:lnSpc>
        <a:spcBef>
          <a:spcPct val="0"/>
        </a:spcBef>
        <a:buNone/>
        <a:defRPr sz="3733" kern="1200" cap="all" spc="267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09585" indent="-304792" algn="l" defTabSz="1219170" rtl="0" eaLnBrk="1" latinLnBrk="0" hangingPunct="1">
        <a:lnSpc>
          <a:spcPct val="100000"/>
        </a:lnSpc>
        <a:spcBef>
          <a:spcPts val="1333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377" indent="-304792" algn="l" defTabSz="1219170" rtl="0" eaLnBrk="1" latinLnBrk="0" hangingPunct="1">
        <a:lnSpc>
          <a:spcPct val="100000"/>
        </a:lnSpc>
        <a:spcBef>
          <a:spcPts val="1333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19170" indent="-304792" algn="l" defTabSz="1219170" rtl="0" eaLnBrk="1" latinLnBrk="0" hangingPunct="1">
        <a:lnSpc>
          <a:spcPct val="100000"/>
        </a:lnSpc>
        <a:spcBef>
          <a:spcPts val="1333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23962" indent="-304792" algn="l" defTabSz="1219170" rtl="0" eaLnBrk="1" latinLnBrk="0" hangingPunct="1">
        <a:lnSpc>
          <a:spcPct val="100000"/>
        </a:lnSpc>
        <a:spcBef>
          <a:spcPts val="1333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750440" indent="-304792" algn="l" defTabSz="1219170" rtl="0" eaLnBrk="1" latinLnBrk="0" hangingPunct="1">
        <a:lnSpc>
          <a:spcPct val="100000"/>
        </a:lnSpc>
        <a:spcBef>
          <a:spcPts val="1333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1979035" indent="-304792" algn="l" defTabSz="1219170" rtl="0" eaLnBrk="1" latinLnBrk="0" hangingPunct="1">
        <a:lnSpc>
          <a:spcPct val="100000"/>
        </a:lnSpc>
        <a:spcBef>
          <a:spcPts val="1333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2209745" indent="-304792" algn="l" defTabSz="1219170" rtl="0" eaLnBrk="1" latinLnBrk="0" hangingPunct="1">
        <a:lnSpc>
          <a:spcPct val="100000"/>
        </a:lnSpc>
        <a:spcBef>
          <a:spcPts val="1333"/>
        </a:spcBef>
        <a:buClr>
          <a:schemeClr val="accent2"/>
        </a:buClr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10304" indent="-304792" algn="l" defTabSz="1219170" rtl="0" eaLnBrk="1" latinLnBrk="0" hangingPunct="1">
        <a:lnSpc>
          <a:spcPct val="100000"/>
        </a:lnSpc>
        <a:spcBef>
          <a:spcPts val="1333"/>
        </a:spcBef>
        <a:buClr>
          <a:schemeClr val="accent2"/>
        </a:buClr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8F29F5-6B77-4753-884C-F0C0B4582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753" y="855784"/>
            <a:ext cx="14466277" cy="7233139"/>
          </a:xfrm>
          <a:prstGeom prst="rect">
            <a:avLst/>
          </a:prstGeom>
        </p:spPr>
      </p:pic>
      <p:pic>
        <p:nvPicPr>
          <p:cNvPr id="3" name="Cross Cultural comm">
            <a:hlinkClick r:id="" action="ppaction://media"/>
            <a:extLst>
              <a:ext uri="{FF2B5EF4-FFF2-40B4-BE49-F238E27FC236}">
                <a16:creationId xmlns:a16="http://schemas.microsoft.com/office/drawing/2014/main" id="{0D92DFDB-3C4F-4446-A1A6-111F5972C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385" y="246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866A2E6D48A4F8944459332ED844C" ma:contentTypeVersion="13" ma:contentTypeDescription="Create a new document." ma:contentTypeScope="" ma:versionID="b218a6bdebb063c2733cdc65e8aef5f4">
  <xsd:schema xmlns:xsd="http://www.w3.org/2001/XMLSchema" xmlns:xs="http://www.w3.org/2001/XMLSchema" xmlns:p="http://schemas.microsoft.com/office/2006/metadata/properties" xmlns:ns3="5472109d-41fd-4ac4-9698-66e9ac243c41" xmlns:ns4="fbdba000-3c24-46e3-8de2-bb468511bc80" targetNamespace="http://schemas.microsoft.com/office/2006/metadata/properties" ma:root="true" ma:fieldsID="7b3a7154f7669353211444f4846b7c70" ns3:_="" ns4:_="">
    <xsd:import namespace="5472109d-41fd-4ac4-9698-66e9ac243c41"/>
    <xsd:import namespace="fbdba000-3c24-46e3-8de2-bb468511bc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2109d-41fd-4ac4-9698-66e9ac243c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ba000-3c24-46e3-8de2-bb468511bc8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0B42E-8069-45DE-B15A-43F030288A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B7879A-1AB8-4CF3-9B9A-407C616F7510}">
  <ds:schemaRefs>
    <ds:schemaRef ds:uri="5472109d-41fd-4ac4-9698-66e9ac243c41"/>
    <ds:schemaRef ds:uri="fbdba000-3c24-46e3-8de2-bb468511bc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47FA3C-CADA-4748-B939-03B809BF1CFF}">
  <ds:schemaRefs>
    <ds:schemaRef ds:uri="5472109d-41fd-4ac4-9698-66e9ac243c41"/>
    <ds:schemaRef ds:uri="fbdba000-3c24-46e3-8de2-bb468511bc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3607</TotalTime>
  <Words>0</Words>
  <Application>Microsoft Office PowerPoint</Application>
  <PresentationFormat>Произвольный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Parcel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Chapman</dc:creator>
  <cp:lastModifiedBy>Lena Tsirkun</cp:lastModifiedBy>
  <cp:revision>122</cp:revision>
  <dcterms:created xsi:type="dcterms:W3CDTF">2022-04-09T23:33:22Z</dcterms:created>
  <dcterms:modified xsi:type="dcterms:W3CDTF">2022-05-02T05:58:26Z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0x0101007EC866A2E6D48A4F8944459332ED844C</vt:lpwstr>
  </property>
</Properties>
</file>